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58" y="-13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8E06-1710-400A-9E00-E94374E95655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C613E-5A6D-4DAB-B077-C9FFA66F61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1726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C613E-5A6D-4DAB-B077-C9FFA66F611F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61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https://www.e-sfera.hr/dodatni-digitalni-sadrzaji/001bacfc-96ff-4254-8811-cc3282453d8a/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C613E-5A6D-4DAB-B077-C9FFA66F611F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67833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https://www.index.hr/vijesti/clanak/strucnjaci-upozoravaju-ubrzala-se-sjeca-amazonske-prasume-postat-ce-savana/2103954.aspx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C613E-5A6D-4DAB-B077-C9FFA66F611F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058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Klimatski čimbenici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Vrijeme i klima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7494"/>
            <a:ext cx="3129236" cy="2304256"/>
          </a:xfrm>
          <a:prstGeom prst="rect">
            <a:avLst/>
          </a:prstGeom>
        </p:spPr>
      </p:pic>
      <p:pic>
        <p:nvPicPr>
          <p:cNvPr id="7" name="Slik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5486"/>
            <a:ext cx="3864144" cy="26564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408" y="2851976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 smtClean="0"/>
              <a:t>Što je reljef?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/>
              <a:t>Reljef utječe veličinom, oblikom, položajem i izloženošću ravnina i neravnina Sunčevom zagrijavanju i strujanjima zraka</a:t>
            </a:r>
            <a:endParaRPr lang="hr-HR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69077" y="2715766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Proučite fotografije. Koja padina planine je pogodnije za uzgoj vinove loze? Zašto u udubljenjima nastaje magla?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xmlns="" val="232339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Vjetar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346"/>
            <a:ext cx="4464496" cy="3387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2211710"/>
            <a:ext cx="2952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i="1" dirty="0" smtClean="0"/>
              <a:t>Opišite što vidite na slici.</a:t>
            </a:r>
          </a:p>
          <a:p>
            <a:r>
              <a:rPr lang="hr-HR" sz="3200" i="1" dirty="0" smtClean="0"/>
              <a:t>Što zaključujete? </a:t>
            </a:r>
            <a:endParaRPr lang="hr-HR" sz="3200" i="1" dirty="0"/>
          </a:p>
          <a:p>
            <a:endParaRPr lang="hr-HR" sz="3200" i="1" dirty="0"/>
          </a:p>
        </p:txBody>
      </p:sp>
    </p:spTree>
    <p:extLst>
      <p:ext uri="{BB962C8B-B14F-4D97-AF65-F5344CB8AC3E}">
        <p14:creationId xmlns:p14="http://schemas.microsoft.com/office/powerpoint/2010/main" xmlns="" val="282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5566"/>
            <a:ext cx="6529263" cy="315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06641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/>
              <a:t>Koji monsun donosi vlagu? Zašto?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xmlns="" val="394090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17823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Morske struje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hr-HR" dirty="0" smtClean="0">
                <a:sym typeface="Wingdings" pitchFamily="2" charset="2"/>
              </a:rPr>
              <a:t>Tople </a:t>
            </a:r>
            <a:r>
              <a:rPr lang="hr-HR" dirty="0">
                <a:sym typeface="Wingdings" pitchFamily="2" charset="2"/>
              </a:rPr>
              <a:t>morske struje  vlažniji zrak  padaline</a:t>
            </a:r>
          </a:p>
          <a:p>
            <a:pPr>
              <a:buFontTx/>
              <a:buChar char="-"/>
              <a:defRPr/>
            </a:pPr>
            <a:r>
              <a:rPr lang="hr-HR" dirty="0">
                <a:sym typeface="Wingdings" pitchFamily="2" charset="2"/>
              </a:rPr>
              <a:t>Hladne morske struje </a:t>
            </a:r>
            <a:endParaRPr lang="hr-HR" dirty="0" smtClean="0">
              <a:sym typeface="Wingdings" pitchFamily="2" charset="2"/>
            </a:endParaRPr>
          </a:p>
          <a:p>
            <a:pPr marL="0" indent="0">
              <a:buNone/>
              <a:defRPr/>
            </a:pPr>
            <a:r>
              <a:rPr lang="hr-HR" dirty="0" smtClean="0">
                <a:sym typeface="Wingdings" pitchFamily="2" charset="2"/>
              </a:rPr>
              <a:t> </a:t>
            </a:r>
            <a:r>
              <a:rPr lang="hr-HR" dirty="0">
                <a:sym typeface="Wingdings" pitchFamily="2" charset="2"/>
              </a:rPr>
              <a:t>suši </a:t>
            </a:r>
            <a:r>
              <a:rPr lang="hr-HR" dirty="0" smtClean="0">
                <a:sym typeface="Wingdings" pitchFamily="2" charset="2"/>
              </a:rPr>
              <a:t>zrak</a:t>
            </a:r>
          </a:p>
          <a:p>
            <a:pPr marL="0" indent="0">
              <a:buNone/>
              <a:defRPr/>
            </a:pPr>
            <a:r>
              <a:rPr lang="hr-HR" dirty="0" smtClean="0">
                <a:sym typeface="Wingdings" pitchFamily="2" charset="2"/>
              </a:rPr>
              <a:t> </a:t>
            </a:r>
            <a:r>
              <a:rPr lang="hr-HR" dirty="0">
                <a:sym typeface="Wingdings" pitchFamily="2" charset="2"/>
              </a:rPr>
              <a:t> nastanak pustinja</a:t>
            </a:r>
          </a:p>
          <a:p>
            <a:pPr>
              <a:defRPr/>
            </a:pPr>
            <a:endParaRPr lang="hr-HR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4432" y="2211710"/>
            <a:ext cx="3312368" cy="223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9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3527" y="626765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Biljni pokrov i čovjek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560215"/>
            <a:ext cx="7523580" cy="2767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626765"/>
            <a:ext cx="1819275" cy="9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645" y="4299609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Razmislite: kako biljni pokrov utječe na klimu? Na koji način čovjek mijenja klimu?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xmlns="" val="40126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Istražite...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251520" y="1419622"/>
            <a:ext cx="27363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Snimka prikazuje</a:t>
            </a:r>
          </a:p>
          <a:p>
            <a:r>
              <a:rPr lang="hr-HR" b="1" dirty="0" smtClean="0"/>
              <a:t>ljude koji prosvjeduju </a:t>
            </a:r>
            <a:r>
              <a:rPr lang="hr-HR" b="1" dirty="0" smtClean="0"/>
              <a:t>protiv klimatskih </a:t>
            </a:r>
            <a:r>
              <a:rPr lang="hr-HR" b="1" dirty="0" smtClean="0"/>
              <a:t>promjena.</a:t>
            </a:r>
          </a:p>
          <a:p>
            <a:r>
              <a:rPr lang="hr-HR" i="1" dirty="0" smtClean="0"/>
              <a:t>Prevedite transparent.</a:t>
            </a:r>
          </a:p>
          <a:p>
            <a:r>
              <a:rPr lang="hr-HR" i="1" dirty="0" smtClean="0"/>
              <a:t>Raspravite kako ljudi</a:t>
            </a:r>
          </a:p>
          <a:p>
            <a:r>
              <a:rPr lang="hr-HR" i="1" dirty="0" smtClean="0"/>
              <a:t>danas utječu na klimatske</a:t>
            </a:r>
          </a:p>
          <a:p>
            <a:r>
              <a:rPr lang="hr-HR" i="1" dirty="0" smtClean="0"/>
              <a:t>promjene. Istražite tko je</a:t>
            </a:r>
          </a:p>
          <a:p>
            <a:r>
              <a:rPr lang="hr-HR" b="1" i="1" dirty="0" smtClean="0">
                <a:solidFill>
                  <a:schemeClr val="accent3">
                    <a:lumMod val="50000"/>
                  </a:schemeClr>
                </a:solidFill>
              </a:rPr>
              <a:t>Greta </a:t>
            </a:r>
            <a:r>
              <a:rPr lang="hr-HR" b="1" i="1" dirty="0" err="1" smtClean="0">
                <a:solidFill>
                  <a:schemeClr val="accent3">
                    <a:lumMod val="50000"/>
                  </a:schemeClr>
                </a:solidFill>
              </a:rPr>
              <a:t>Ernman</a:t>
            </a:r>
            <a:r>
              <a:rPr lang="hr-H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b="1" i="1" dirty="0" err="1" smtClean="0">
                <a:solidFill>
                  <a:schemeClr val="accent3">
                    <a:lumMod val="50000"/>
                  </a:schemeClr>
                </a:solidFill>
              </a:rPr>
              <a:t>Thunberg</a:t>
            </a:r>
            <a:r>
              <a:rPr lang="hr-HR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i="1" dirty="0" smtClean="0"/>
              <a:t>i</a:t>
            </a:r>
          </a:p>
          <a:p>
            <a:r>
              <a:rPr lang="hr-HR" i="1" dirty="0" smtClean="0"/>
              <a:t>koje su njezine poruke djeci</a:t>
            </a:r>
          </a:p>
          <a:p>
            <a:r>
              <a:rPr lang="hr-HR" i="1" dirty="0" smtClean="0"/>
              <a:t>i odraslima.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9622"/>
            <a:ext cx="5457106" cy="338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86166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16832" y="850403"/>
            <a:ext cx="8229600" cy="71323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Izradila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Marija Ros Kozarić, prof.geologije i geografije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82401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 današnjem satu moći ćeš...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/>
              <a:t>r</a:t>
            </a:r>
            <a:r>
              <a:rPr lang="hr-HR" i="1" dirty="0" smtClean="0"/>
              <a:t>azlikovati vrijeme od klime</a:t>
            </a:r>
          </a:p>
          <a:p>
            <a:r>
              <a:rPr lang="hr-HR" i="1" dirty="0"/>
              <a:t>o</a:t>
            </a:r>
            <a:r>
              <a:rPr lang="hr-HR" i="1" dirty="0" smtClean="0"/>
              <a:t>bjasniti utjecaj pojedinih klimatskih čimbenika na obilježja klime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Prisjetimo se...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 smtClean="0"/>
              <a:t>Kako se zove topla morska struja koja grije obale Europe?</a:t>
            </a:r>
          </a:p>
          <a:p>
            <a:r>
              <a:rPr lang="hr-HR" i="1" dirty="0" smtClean="0"/>
              <a:t>Pronađite na karti luku Murmansk. Na obali kojeg mora se nalazi? Možete li zaključiti zašto se ne zaleđuje?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xmlns="" val="63686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 čemu ovisi klima?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b="1" dirty="0"/>
              <a:t>u</a:t>
            </a:r>
            <a:r>
              <a:rPr lang="hr-HR" b="1" dirty="0" smtClean="0"/>
              <a:t>daljenost od ekvatora</a:t>
            </a:r>
          </a:p>
          <a:p>
            <a:r>
              <a:rPr lang="hr-HR" b="1" dirty="0"/>
              <a:t>r</a:t>
            </a:r>
            <a:r>
              <a:rPr lang="hr-HR" b="1" dirty="0" smtClean="0"/>
              <a:t>aspodjela kopna i mora</a:t>
            </a:r>
          </a:p>
          <a:p>
            <a:r>
              <a:rPr lang="hr-HR" b="1" dirty="0"/>
              <a:t>n</a:t>
            </a:r>
            <a:r>
              <a:rPr lang="hr-HR" b="1" dirty="0" smtClean="0"/>
              <a:t>admorska visina</a:t>
            </a:r>
          </a:p>
          <a:p>
            <a:r>
              <a:rPr lang="hr-HR" b="1" dirty="0"/>
              <a:t>r</a:t>
            </a:r>
            <a:r>
              <a:rPr lang="hr-HR" b="1" dirty="0" smtClean="0"/>
              <a:t>eljef</a:t>
            </a:r>
          </a:p>
          <a:p>
            <a:r>
              <a:rPr lang="hr-HR" b="1" dirty="0"/>
              <a:t>v</a:t>
            </a:r>
            <a:r>
              <a:rPr lang="hr-HR" b="1" dirty="0" smtClean="0"/>
              <a:t>jetar</a:t>
            </a:r>
          </a:p>
          <a:p>
            <a:r>
              <a:rPr lang="hr-HR" b="1" dirty="0"/>
              <a:t>m</a:t>
            </a:r>
            <a:r>
              <a:rPr lang="hr-HR" b="1" dirty="0" smtClean="0"/>
              <a:t>orske struje</a:t>
            </a:r>
          </a:p>
          <a:p>
            <a:r>
              <a:rPr lang="hr-HR" b="1" dirty="0"/>
              <a:t>b</a:t>
            </a:r>
            <a:r>
              <a:rPr lang="hr-HR" b="1" dirty="0" smtClean="0"/>
              <a:t>iljni pokrov</a:t>
            </a:r>
          </a:p>
          <a:p>
            <a:r>
              <a:rPr lang="hr-HR" b="1" dirty="0"/>
              <a:t>č</a:t>
            </a:r>
            <a:r>
              <a:rPr lang="hr-HR" b="1" dirty="0" smtClean="0"/>
              <a:t>ovjek</a:t>
            </a:r>
            <a:endParaRPr lang="hr-HR" b="1" dirty="0"/>
          </a:p>
        </p:txBody>
      </p:sp>
      <p:sp>
        <p:nvSpPr>
          <p:cNvPr id="4" name="Right Brace 3"/>
          <p:cNvSpPr/>
          <p:nvPr/>
        </p:nvSpPr>
        <p:spPr>
          <a:xfrm>
            <a:off x="4499992" y="1563638"/>
            <a:ext cx="1656184" cy="30243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5796136" y="228371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KLIMATSKI ČIMBENICI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401063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Udaljenost od ekvatora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63638"/>
            <a:ext cx="4464496" cy="29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1635646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/>
              <a:t>Promotrite sliku upada Sunčevih zraka na Zemlju.</a:t>
            </a:r>
          </a:p>
          <a:p>
            <a:r>
              <a:rPr lang="hr-HR" sz="2400" i="1" dirty="0" smtClean="0"/>
              <a:t>Koji prostor prima najviše Sunca, a koji najmanje? Zašto?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xmlns="" val="34517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t</a:t>
            </a:r>
            <a:r>
              <a:rPr lang="hr-HR" b="1" dirty="0" smtClean="0"/>
              <a:t>ople klime na ekvatoru</a:t>
            </a:r>
          </a:p>
          <a:p>
            <a:r>
              <a:rPr lang="hr-HR" b="1" dirty="0"/>
              <a:t>h</a:t>
            </a:r>
            <a:r>
              <a:rPr lang="hr-HR" b="1" dirty="0" smtClean="0"/>
              <a:t>ladne klime oko polova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29467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Raspodjela kopna i mora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484784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/>
              <a:t>Zagrije li se prije kamen ili voda? </a:t>
            </a:r>
          </a:p>
          <a:p>
            <a:r>
              <a:rPr lang="hr-HR" sz="2400" i="1" dirty="0" smtClean="0"/>
              <a:t>Je li ljeti toplije u šumi ili gradu?</a:t>
            </a:r>
          </a:p>
          <a:p>
            <a:r>
              <a:rPr lang="hr-HR" sz="2400" i="1" dirty="0" smtClean="0"/>
              <a:t>Što možete zaključiti o zagrijavanju različitih površina? 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3558" y="1726209"/>
            <a:ext cx="3342378" cy="25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2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483518"/>
            <a:ext cx="4834880" cy="4110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627534"/>
            <a:ext cx="3312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Što je ljeti toplije: kopno ili more?</a:t>
            </a:r>
          </a:p>
          <a:p>
            <a:r>
              <a:rPr lang="hr-HR" dirty="0" smtClean="0"/>
              <a:t>Što je zimi toplije: kopno ili more?</a:t>
            </a:r>
          </a:p>
          <a:p>
            <a:endParaRPr lang="hr-HR" dirty="0"/>
          </a:p>
          <a:p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i="1" dirty="0"/>
              <a:t>k</a:t>
            </a:r>
            <a:r>
              <a:rPr lang="hr-HR" sz="2400" b="1" i="1" dirty="0" smtClean="0"/>
              <a:t>opno se brzo grije i brzo hladi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i="1" dirty="0"/>
              <a:t>m</a:t>
            </a:r>
            <a:r>
              <a:rPr lang="hr-HR" sz="2400" b="1" i="1" dirty="0" smtClean="0"/>
              <a:t>ore se sporo grije i sporo hladi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397882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Pokušajte objasniti zašto je Moskva toliko hladna zimi, a ljeti toplija od Londona?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842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Nadmorska visina i reljef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784" y="1707654"/>
            <a:ext cx="4286250" cy="2295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1707654"/>
            <a:ext cx="3096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400" b="1" dirty="0" smtClean="0"/>
              <a:t>s porastom nadmorske visine smanjuje se temperatura zraka</a:t>
            </a:r>
          </a:p>
          <a:p>
            <a:pPr marL="285750" indent="-285750">
              <a:buFontTx/>
              <a:buChar char="-"/>
            </a:pPr>
            <a:r>
              <a:rPr lang="hr-HR" sz="2400" b="1" dirty="0"/>
              <a:t>s</a:t>
            </a:r>
            <a:r>
              <a:rPr lang="hr-HR" sz="2400" b="1" dirty="0" smtClean="0"/>
              <a:t>vakih 200 m prosječno je hladnije za 1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ºC</a:t>
            </a:r>
            <a:endParaRPr lang="hr-H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15592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Što geograf vidi?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xmlns="" val="138623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365</Words>
  <Application>Microsoft Office PowerPoint</Application>
  <PresentationFormat>On-screen Show (16:9)</PresentationFormat>
  <Paragraphs>69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Klimatski čimbenici</vt:lpstr>
      <vt:lpstr>Na današnjem satu moći ćeš...</vt:lpstr>
      <vt:lpstr>Prisjetimo se...</vt:lpstr>
      <vt:lpstr>O čemu ovisi klima?</vt:lpstr>
      <vt:lpstr>Udaljenost od ekvatora</vt:lpstr>
      <vt:lpstr>Slide 6</vt:lpstr>
      <vt:lpstr>Raspodjela kopna i mora</vt:lpstr>
      <vt:lpstr>Slide 8</vt:lpstr>
      <vt:lpstr>Nadmorska visina i reljef</vt:lpstr>
      <vt:lpstr>Slide 10</vt:lpstr>
      <vt:lpstr>Vjetar</vt:lpstr>
      <vt:lpstr>Slide 12</vt:lpstr>
      <vt:lpstr>Morske struje</vt:lpstr>
      <vt:lpstr>Biljni pokrov i čovjek</vt:lpstr>
      <vt:lpstr>Istražite...</vt:lpstr>
      <vt:lpstr>Izradila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28</cp:revision>
  <dcterms:created xsi:type="dcterms:W3CDTF">2019-03-27T12:00:31Z</dcterms:created>
  <dcterms:modified xsi:type="dcterms:W3CDTF">2019-10-01T06:03:45Z</dcterms:modified>
</cp:coreProperties>
</file>